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774C-E3DF-4AF5-877E-6D27F96AC511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839-A6D6-443B-9B69-8F243C2AA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75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774C-E3DF-4AF5-877E-6D27F96AC511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839-A6D6-443B-9B69-8F243C2AA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3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774C-E3DF-4AF5-877E-6D27F96AC511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839-A6D6-443B-9B69-8F243C2AA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06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774C-E3DF-4AF5-877E-6D27F96AC511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839-A6D6-443B-9B69-8F243C2AA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25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774C-E3DF-4AF5-877E-6D27F96AC511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839-A6D6-443B-9B69-8F243C2AA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02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774C-E3DF-4AF5-877E-6D27F96AC511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839-A6D6-443B-9B69-8F243C2AA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89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774C-E3DF-4AF5-877E-6D27F96AC511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839-A6D6-443B-9B69-8F243C2AA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349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774C-E3DF-4AF5-877E-6D27F96AC511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839-A6D6-443B-9B69-8F243C2AA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383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774C-E3DF-4AF5-877E-6D27F96AC511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839-A6D6-443B-9B69-8F243C2AA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111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774C-E3DF-4AF5-877E-6D27F96AC511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839-A6D6-443B-9B69-8F243C2AA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37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774C-E3DF-4AF5-877E-6D27F96AC511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0839-A6D6-443B-9B69-8F243C2AA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03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3774C-E3DF-4AF5-877E-6D27F96AC511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00839-A6D6-443B-9B69-8F243C2AA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38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28600"/>
            <a:ext cx="6137998" cy="1600200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ИНИЦИАТИВНЫЙ ПРОЕКТ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Кореновское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городское поселение Кореновского района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0" y="2057400"/>
            <a:ext cx="6137998" cy="4696979"/>
          </a:xfrm>
        </p:spPr>
        <p:txBody>
          <a:bodyPr>
            <a:no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Кореновское</a:t>
            </a:r>
            <a:r>
              <a:rPr lang="ru-RU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городское поселение Кореновского района является активным участником муниципальных, краевых и федеральных конкурсов. Численность населения Кореновского городского поселения составляет 42418 человек. </a:t>
            </a:r>
            <a:endParaRPr lang="ru-RU" sz="2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территории города осуществляют общественную деятельность множество различных объединений и некоммерческих организаций, в том числе 22 территориальных органа самоуправления. С целью обсуждения проблем территорий ТОС и решения вопросов местного значения на территории города Кореновска на постоянной основе проводятся сходы граждан с участием руководителей города и депутатов Совета Кореновского городского поселения Кореновского района.</a:t>
            </a:r>
            <a:endParaRPr lang="ru-RU" sz="2100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4" r="7794"/>
          <a:stretch>
            <a:fillRect/>
          </a:stretch>
        </p:blipFill>
        <p:spPr>
          <a:xfrm>
            <a:off x="6137998" y="0"/>
            <a:ext cx="6172200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8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612670"/>
            <a:ext cx="12192001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4549676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одной из таких встреч, в ходе обсуждения вопросов благоустройства территории ТОС № 5, председателем которого является Козубенко Валерий Иванович, возникла идея участия жителей ТОС в проекте инициативного бюджетирования.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Председателем были организованы сходы с жителями, на которых предметом обсуждения являлся вопрос участия граждан в данном проекте. Инициатива жителей благоустроить прилегающую территорию к школе, расположенной в границах ТОС, была поддержана руководством города. В результате чего, жителями ТОС № 5 были собраны денежные средства, подготовлен инициативный проект «Озеленение прилегающей территории к МОБУ СОШ № 19 в городе Кореновске» и предоставлен на рассмотрение в администрацию Кореновского городского поселения. Проект был реализован в мае 2021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521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в день высадки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04804" y="0"/>
            <a:ext cx="7087196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5104804" cy="718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3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Название инициативного проекта -</a:t>
            </a:r>
            <a:r>
              <a:rPr lang="ru-RU" sz="23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23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Озеленение прилегающей территории к МОБУ СОШ № 19 в городе Кореновске». </a:t>
            </a:r>
            <a:endParaRPr lang="ru-RU" sz="23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3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 территории -</a:t>
            </a:r>
            <a:r>
              <a:rPr lang="ru-RU" sz="23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Краснодарский край, Кореновский район, город Кореновск, улица Космонавтов, прилегающая территория к МОБУ СОШ № 19.</a:t>
            </a:r>
            <a:endParaRPr lang="ru-RU" sz="23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3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проекта: создание современного общественного пространства на месте заброшенной территории парка, вовлечение жителей ТОС № 5 в решение вопросов местного значения. </a:t>
            </a:r>
            <a:endParaRPr lang="ru-RU" sz="23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3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проекта- благоустроить прилегающую территорию к школе, высадить кустарники в количестве 150 саженцев.</a:t>
            </a:r>
            <a:endParaRPr lang="ru-RU" sz="23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1631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524000"/>
            <a:ext cx="5334000" cy="533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58000" y="0"/>
            <a:ext cx="533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невысоких финансовых затратах была достигнута цель Проекта- благоустроена и озеленена прилегающая к школе территория со стороны улицы Космонавтов.</a:t>
            </a:r>
            <a:endParaRPr lang="ru-RU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15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99734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997348" y="0"/>
            <a:ext cx="50060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Описание проекта -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прилегающая территория к школе со стороны улицы Космонавтов находилась в неприглядном состоянии, в летний период участок зарастал сорной растительностью и порослью, что портило общий вид прилегающей к школе территории и затрагивало интересы как учащихся и педагогического состава школы, так и жителей ТОС № 5 и города Кореновска в целом.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49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53340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Ожидаемый результат-</a:t>
            </a:r>
            <a:r>
              <a:rPr lang="ru-RU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количества озелененных территорий в городе, улучшение внешнего вида прилегающей территории к школе, улучшение качества жизни жителей города.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Группы населения, которые пользуются результатом Проекта-</a:t>
            </a:r>
            <a:r>
              <a:rPr lang="ru-RU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жители города Кореновска, в том числе жители ТОС № 5, учащиеся и педагогический состав МОБУ СОШ № 19.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8588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08650"/>
            <a:ext cx="533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Инициативный проект был реализован при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софинансировании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из бюджета Кореновского городского поселения Кореновского района с участием денежных средств жителей ТОС № 5.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6444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425</Words>
  <Application>Microsoft Office PowerPoint</Application>
  <PresentationFormat>Широкоэкранный</PresentationFormat>
  <Paragraphs>14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ИНИЦИАТИВНЫЙ ПРОЕКТ Кореновское городское поселение Кореновского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Vadim</dc:creator>
  <cp:lastModifiedBy>Vadim</cp:lastModifiedBy>
  <cp:revision>5</cp:revision>
  <dcterms:created xsi:type="dcterms:W3CDTF">2021-10-13T07:13:57Z</dcterms:created>
  <dcterms:modified xsi:type="dcterms:W3CDTF">2021-10-13T07:27:40Z</dcterms:modified>
</cp:coreProperties>
</file>